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23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4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62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90.png"/><Relationship Id="rId39" Type="http://schemas.openxmlformats.org/officeDocument/2006/relationships/image" Target="../media/image141.png"/><Relationship Id="rId21" Type="http://schemas.openxmlformats.org/officeDocument/2006/relationships/image" Target="../media/image124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45" Type="http://schemas.openxmlformats.org/officeDocument/2006/relationships/image" Target="../media/image147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20" Type="http://schemas.openxmlformats.org/officeDocument/2006/relationships/image" Target="../media/image123.png"/><Relationship Id="rId41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90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28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30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29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1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image" Target="../media/image182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30.png"/><Relationship Id="rId5" Type="http://schemas.openxmlformats.org/officeDocument/2006/relationships/image" Target="../media/image185.png"/><Relationship Id="rId15" Type="http://schemas.openxmlformats.org/officeDocument/2006/relationships/image" Target="../media/image193.png"/><Relationship Id="rId10" Type="http://schemas.openxmlformats.org/officeDocument/2006/relationships/image" Target="../media/image12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5.png"/><Relationship Id="rId39" Type="http://schemas.openxmlformats.org/officeDocument/2006/relationships/image" Target="../media/image192.png"/><Relationship Id="rId21" Type="http://schemas.openxmlformats.org/officeDocument/2006/relationships/image" Target="../media/image220.png"/><Relationship Id="rId34" Type="http://schemas.openxmlformats.org/officeDocument/2006/relationships/image" Target="../media/image233.png"/><Relationship Id="rId42" Type="http://schemas.openxmlformats.org/officeDocument/2006/relationships/image" Target="../media/image240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29" Type="http://schemas.openxmlformats.org/officeDocument/2006/relationships/image" Target="../media/image228.png"/><Relationship Id="rId41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3.png"/><Relationship Id="rId32" Type="http://schemas.openxmlformats.org/officeDocument/2006/relationships/image" Target="../media/image231.png"/><Relationship Id="rId37" Type="http://schemas.openxmlformats.org/officeDocument/2006/relationships/image" Target="../media/image236.png"/><Relationship Id="rId40" Type="http://schemas.openxmlformats.org/officeDocument/2006/relationships/image" Target="../media/image238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36" Type="http://schemas.openxmlformats.org/officeDocument/2006/relationships/image" Target="../media/image235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31" Type="http://schemas.openxmlformats.org/officeDocument/2006/relationships/image" Target="../media/image230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Relationship Id="rId30" Type="http://schemas.openxmlformats.org/officeDocument/2006/relationships/image" Target="../media/image229.png"/><Relationship Id="rId35" Type="http://schemas.openxmlformats.org/officeDocument/2006/relationships/image" Target="../media/image234.png"/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33" Type="http://schemas.openxmlformats.org/officeDocument/2006/relationships/image" Target="../media/image232.png"/><Relationship Id="rId38" Type="http://schemas.openxmlformats.org/officeDocument/2006/relationships/image" Target="../media/image2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3.png"/><Relationship Id="rId4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4.png"/><Relationship Id="rId18" Type="http://schemas.openxmlformats.org/officeDocument/2006/relationships/image" Target="../media/image258.png"/><Relationship Id="rId26" Type="http://schemas.openxmlformats.org/officeDocument/2006/relationships/image" Target="../media/image194.png"/><Relationship Id="rId39" Type="http://schemas.openxmlformats.org/officeDocument/2006/relationships/image" Target="../media/image277.png"/><Relationship Id="rId21" Type="http://schemas.openxmlformats.org/officeDocument/2006/relationships/image" Target="../media/image261.png"/><Relationship Id="rId34" Type="http://schemas.openxmlformats.org/officeDocument/2006/relationships/image" Target="../media/image273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6" Type="http://schemas.openxmlformats.org/officeDocument/2006/relationships/image" Target="../media/image256.png"/><Relationship Id="rId20" Type="http://schemas.openxmlformats.org/officeDocument/2006/relationships/image" Target="../media/image260.png"/><Relationship Id="rId29" Type="http://schemas.openxmlformats.org/officeDocument/2006/relationships/image" Target="../media/image268.png"/><Relationship Id="rId41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64.png"/><Relationship Id="rId32" Type="http://schemas.openxmlformats.org/officeDocument/2006/relationships/image" Target="../media/image271.png"/><Relationship Id="rId37" Type="http://schemas.openxmlformats.org/officeDocument/2006/relationships/image" Target="../media/image195.png"/><Relationship Id="rId40" Type="http://schemas.openxmlformats.org/officeDocument/2006/relationships/image" Target="../media/image278.png"/><Relationship Id="rId5" Type="http://schemas.openxmlformats.org/officeDocument/2006/relationships/image" Target="../media/image246.png"/><Relationship Id="rId15" Type="http://schemas.openxmlformats.org/officeDocument/2006/relationships/image" Target="../media/image193.png"/><Relationship Id="rId23" Type="http://schemas.openxmlformats.org/officeDocument/2006/relationships/image" Target="../media/image263.png"/><Relationship Id="rId28" Type="http://schemas.openxmlformats.org/officeDocument/2006/relationships/image" Target="../media/image267.png"/><Relationship Id="rId36" Type="http://schemas.openxmlformats.org/officeDocument/2006/relationships/image" Target="../media/image275.png"/><Relationship Id="rId10" Type="http://schemas.openxmlformats.org/officeDocument/2006/relationships/image" Target="../media/image251.png"/><Relationship Id="rId19" Type="http://schemas.openxmlformats.org/officeDocument/2006/relationships/image" Target="../media/image259.png"/><Relationship Id="rId31" Type="http://schemas.openxmlformats.org/officeDocument/2006/relationships/image" Target="../media/image27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2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Relationship Id="rId35" Type="http://schemas.openxmlformats.org/officeDocument/2006/relationships/image" Target="../media/image274.png"/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12" Type="http://schemas.openxmlformats.org/officeDocument/2006/relationships/image" Target="../media/image253.png"/><Relationship Id="rId17" Type="http://schemas.openxmlformats.org/officeDocument/2006/relationships/image" Target="../media/image257.png"/><Relationship Id="rId25" Type="http://schemas.openxmlformats.org/officeDocument/2006/relationships/image" Target="../media/image265.png"/><Relationship Id="rId33" Type="http://schemas.openxmlformats.org/officeDocument/2006/relationships/image" Target="../media/image272.png"/><Relationship Id="rId38" Type="http://schemas.openxmlformats.org/officeDocument/2006/relationships/image" Target="../media/image2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188.png"/><Relationship Id="rId4" Type="http://schemas.openxmlformats.org/officeDocument/2006/relationships/image" Target="../media/image282.png"/><Relationship Id="rId9" Type="http://schemas.openxmlformats.org/officeDocument/2006/relationships/image" Target="../media/image1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1.png"/><Relationship Id="rId7" Type="http://schemas.openxmlformats.org/officeDocument/2006/relationships/image" Target="../media/image18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Relationship Id="rId9" Type="http://schemas.openxmlformats.org/officeDocument/2006/relationships/image" Target="../media/image2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96.png"/><Relationship Id="rId7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64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1.png"/><Relationship Id="rId10" Type="http://schemas.openxmlformats.org/officeDocument/2006/relationships/image" Target="../media/image335.png"/><Relationship Id="rId4" Type="http://schemas.openxmlformats.org/officeDocument/2006/relationships/image" Target="../media/image330.png"/><Relationship Id="rId9" Type="http://schemas.openxmlformats.org/officeDocument/2006/relationships/image" Target="../media/image3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7072407" y="19896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829111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98" y="2317284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952304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32" y="2317284"/>
            <a:ext cx="1773808" cy="213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1FAC6-C3A7-CCA4-088B-8D593954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" y="2266687"/>
            <a:ext cx="1809426" cy="21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4004396" y="2972253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07" y="2247989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7491583" y="1970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33" y="2259005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710C9-6328-A595-D253-3E8977954C0C}"/>
              </a:ext>
            </a:extLst>
          </p:cNvPr>
          <p:cNvSpPr/>
          <p:nvPr/>
        </p:nvSpPr>
        <p:spPr>
          <a:xfrm>
            <a:off x="4410634" y="2819401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6" y="220089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050264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1208403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3" y="2339389"/>
            <a:ext cx="2018873" cy="22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74247</TotalTime>
  <Words>993</Words>
  <Application>Microsoft Office PowerPoint</Application>
  <PresentationFormat>Widescreen</PresentationFormat>
  <Paragraphs>192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a25s030 - DONE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268</cp:revision>
  <dcterms:created xsi:type="dcterms:W3CDTF">2023-07-26T17:49:20Z</dcterms:created>
  <dcterms:modified xsi:type="dcterms:W3CDTF">2025-04-05T23:08:12Z</dcterms:modified>
</cp:coreProperties>
</file>